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5" r:id="rId2"/>
    <p:sldId id="270" r:id="rId3"/>
    <p:sldId id="266" r:id="rId4"/>
    <p:sldId id="267" r:id="rId5"/>
    <p:sldId id="268" r:id="rId6"/>
    <p:sldId id="269" r:id="rId7"/>
    <p:sldId id="256" r:id="rId8"/>
    <p:sldId id="257" r:id="rId9"/>
    <p:sldId id="258" r:id="rId10"/>
    <p:sldId id="259" r:id="rId11"/>
    <p:sldId id="260" r:id="rId12"/>
    <p:sldId id="261" r:id="rId13"/>
    <p:sldId id="262" r:id="rId14"/>
    <p:sldId id="263" r:id="rId15"/>
    <p:sldId id="275" r:id="rId16"/>
    <p:sldId id="264"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8EF44-1ADA-4EF6-A440-2321B5B3714D}" type="datetimeFigureOut">
              <a:rPr lang="en-IN" smtClean="0"/>
              <a:t>29-03-2022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EF9B-C586-415D-A6CF-A5933B0B2C41}" type="slidenum">
              <a:rPr lang="en-IN" smtClean="0"/>
              <a:t>‹#›</a:t>
            </a:fld>
            <a:endParaRPr lang="en-IN"/>
          </a:p>
        </p:txBody>
      </p:sp>
    </p:spTree>
    <p:extLst>
      <p:ext uri="{BB962C8B-B14F-4D97-AF65-F5344CB8AC3E}">
        <p14:creationId xmlns:p14="http://schemas.microsoft.com/office/powerpoint/2010/main" val="42385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B3EF9B-C586-415D-A6CF-A5933B0B2C41}" type="slidenum">
              <a:rPr lang="en-IN" smtClean="0"/>
              <a:t>5</a:t>
            </a:fld>
            <a:endParaRPr lang="en-IN"/>
          </a:p>
        </p:txBody>
      </p:sp>
    </p:spTree>
    <p:extLst>
      <p:ext uri="{BB962C8B-B14F-4D97-AF65-F5344CB8AC3E}">
        <p14:creationId xmlns:p14="http://schemas.microsoft.com/office/powerpoint/2010/main" val="1350636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0EBE4-7445-4888-A3CF-D25B3912BE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B0E0B5B-DE95-474A-9EC1-24AF140945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371812-7BA5-4F08-8EF2-4ACF7890E6F6}"/>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5" name="Footer Placeholder 4">
            <a:extLst>
              <a:ext uri="{FF2B5EF4-FFF2-40B4-BE49-F238E27FC236}">
                <a16:creationId xmlns:a16="http://schemas.microsoft.com/office/drawing/2014/main" id="{89DE2498-CDF1-4BF8-8019-ECCE089CB7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7F24C1-2504-4F67-8C67-927AD0F33A8F}"/>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159663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0285-8718-4EDA-B491-58C899C8F3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9EBEF4-5495-44ED-AB9D-6D0C50D363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092666-3CE4-411E-9DC6-143C59B1B4A4}"/>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5" name="Footer Placeholder 4">
            <a:extLst>
              <a:ext uri="{FF2B5EF4-FFF2-40B4-BE49-F238E27FC236}">
                <a16:creationId xmlns:a16="http://schemas.microsoft.com/office/drawing/2014/main" id="{163DFF4D-3D39-4992-95DA-83AC5500CF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41D140-80D9-4871-9C7C-B63FCED49CDF}"/>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1835901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9B26B9-71AE-444E-BDE7-52E7490ECF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38BF0E-B6D2-4BE8-93BA-79A0DB3F7C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880B03-AC0D-4E6E-8F51-4E4364AA752E}"/>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5" name="Footer Placeholder 4">
            <a:extLst>
              <a:ext uri="{FF2B5EF4-FFF2-40B4-BE49-F238E27FC236}">
                <a16:creationId xmlns:a16="http://schemas.microsoft.com/office/drawing/2014/main" id="{A2BDE936-C95D-445C-822A-B6815A608A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85555A-E982-457C-B041-B0BE5D6537E1}"/>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2934899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746B-9C92-4079-A796-61667BFA57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E940E0-0F71-4376-9B9C-2684B3B5D2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21AA6F-0CEA-43DF-9F86-8E9FDE9872B9}"/>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5" name="Footer Placeholder 4">
            <a:extLst>
              <a:ext uri="{FF2B5EF4-FFF2-40B4-BE49-F238E27FC236}">
                <a16:creationId xmlns:a16="http://schemas.microsoft.com/office/drawing/2014/main" id="{D53D8175-5A56-4416-8E1D-CEC809E106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603C06-47D9-4765-B3D5-66A7657A3C4F}"/>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308755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C526-1F16-49B6-8ECA-E652E91FA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248F2F-4B74-442B-AC8A-2481DA43AA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045C19-614B-45AF-8C39-FFA49391C834}"/>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5" name="Footer Placeholder 4">
            <a:extLst>
              <a:ext uri="{FF2B5EF4-FFF2-40B4-BE49-F238E27FC236}">
                <a16:creationId xmlns:a16="http://schemas.microsoft.com/office/drawing/2014/main" id="{4FA62428-E89C-438C-B37F-7040B7B64C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EA80A6-BD5E-4947-8096-A849C30ED4C3}"/>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1799000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3C09-8EEC-4798-8955-D25ACDA04D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54C659-6789-4D61-ACF0-39B3A22B9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064903-272F-4802-8B92-F64E5EABB3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402AF28-EBE0-41AF-94E9-48027E529DA8}"/>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6" name="Footer Placeholder 5">
            <a:extLst>
              <a:ext uri="{FF2B5EF4-FFF2-40B4-BE49-F238E27FC236}">
                <a16:creationId xmlns:a16="http://schemas.microsoft.com/office/drawing/2014/main" id="{8609F6EF-DF6F-4935-8B84-9742F7F5B6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A929C3-83BB-428B-8431-0FA1667FB511}"/>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777338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77D3-BDDB-4BD3-8928-677BA266D12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6B2575-77B4-493F-8686-830F285630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C0299C-6C67-4A4C-99AA-0903636DF6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AF538B-5DDE-487C-B7BD-6CBE4B460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611B20-EB69-4F70-B625-88E3EF9A53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B917A7-9BB4-4B95-9146-FEE4A0669B3F}"/>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8" name="Footer Placeholder 7">
            <a:extLst>
              <a:ext uri="{FF2B5EF4-FFF2-40B4-BE49-F238E27FC236}">
                <a16:creationId xmlns:a16="http://schemas.microsoft.com/office/drawing/2014/main" id="{A6F0D5C7-B48C-42DF-A3D0-8164F8D2CA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047AC6-522D-4561-8F67-C3C409FA66CF}"/>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671719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1EBD-8423-4F87-8BA0-198B24F4C0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DEDEE9-E264-4116-8D53-A140B2BCE11D}"/>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4" name="Footer Placeholder 3">
            <a:extLst>
              <a:ext uri="{FF2B5EF4-FFF2-40B4-BE49-F238E27FC236}">
                <a16:creationId xmlns:a16="http://schemas.microsoft.com/office/drawing/2014/main" id="{43AF397A-6770-4D1B-A423-F75F7932F6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B28E6BB-A98B-4F5D-A5B8-748C523534C5}"/>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3091569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FA25F0-FF42-4A8C-8AEE-8E31F6CED22C}"/>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3" name="Footer Placeholder 2">
            <a:extLst>
              <a:ext uri="{FF2B5EF4-FFF2-40B4-BE49-F238E27FC236}">
                <a16:creationId xmlns:a16="http://schemas.microsoft.com/office/drawing/2014/main" id="{6B6EAFFE-2586-4CA0-94A3-A631DC13FA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245728-6D00-4BEB-B5EB-0BC7A6941E91}"/>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346137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E52E-AAF5-4EE9-9370-D46A57C34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3137A01-E11E-46C4-A51E-D2876C266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989236-0692-4292-9E70-179C1D44F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8F9F63-AAFC-42F7-86E9-8CD32573FC82}"/>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6" name="Footer Placeholder 5">
            <a:extLst>
              <a:ext uri="{FF2B5EF4-FFF2-40B4-BE49-F238E27FC236}">
                <a16:creationId xmlns:a16="http://schemas.microsoft.com/office/drawing/2014/main" id="{4D6A3BE0-0372-4EC5-A164-1AB562FAF6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971489-63F1-4FFB-92B7-267CA625C7AC}"/>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1261793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FEB4-9728-42B0-B494-8DDDC2E361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7AD50C-B3F6-4067-A574-E605B5863F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52C138-B248-4D01-BE37-4A01A2FF4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D01E1-D536-460C-897A-53DFCE854D15}"/>
              </a:ext>
            </a:extLst>
          </p:cNvPr>
          <p:cNvSpPr>
            <a:spLocks noGrp="1"/>
          </p:cNvSpPr>
          <p:nvPr>
            <p:ph type="dt" sz="half" idx="10"/>
          </p:nvPr>
        </p:nvSpPr>
        <p:spPr/>
        <p:txBody>
          <a:bodyPr/>
          <a:lstStyle/>
          <a:p>
            <a:fld id="{2E065056-157D-46BC-B116-EBA6F63A6773}" type="datetimeFigureOut">
              <a:rPr lang="en-IN" smtClean="0"/>
              <a:t>29-03-2022</a:t>
            </a:fld>
            <a:endParaRPr lang="en-IN"/>
          </a:p>
        </p:txBody>
      </p:sp>
      <p:sp>
        <p:nvSpPr>
          <p:cNvPr id="6" name="Footer Placeholder 5">
            <a:extLst>
              <a:ext uri="{FF2B5EF4-FFF2-40B4-BE49-F238E27FC236}">
                <a16:creationId xmlns:a16="http://schemas.microsoft.com/office/drawing/2014/main" id="{603AFE8F-9EE2-47FE-A198-5EEF14FB11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B1A998-020F-4841-8A7A-C8AE77B527F4}"/>
              </a:ext>
            </a:extLst>
          </p:cNvPr>
          <p:cNvSpPr>
            <a:spLocks noGrp="1"/>
          </p:cNvSpPr>
          <p:nvPr>
            <p:ph type="sldNum" sz="quarter" idx="12"/>
          </p:nvPr>
        </p:nvSpPr>
        <p:spPr/>
        <p:txBody>
          <a:bodyPr/>
          <a:lstStyle/>
          <a:p>
            <a:fld id="{4C5D98C3-6DDF-4A2A-A2EF-14696CD47CBB}" type="slidenum">
              <a:rPr lang="en-IN" smtClean="0"/>
              <a:t>‹#›</a:t>
            </a:fld>
            <a:endParaRPr lang="en-IN"/>
          </a:p>
        </p:txBody>
      </p:sp>
    </p:spTree>
    <p:extLst>
      <p:ext uri="{BB962C8B-B14F-4D97-AF65-F5344CB8AC3E}">
        <p14:creationId xmlns:p14="http://schemas.microsoft.com/office/powerpoint/2010/main" val="1115655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51694E-8930-4434-9003-83ED530E02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6D421E-743D-4E64-BCD4-AEB954CFC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D833F-AA5B-41D1-98EA-0C2BA00321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065056-157D-46BC-B116-EBA6F63A6773}" type="datetimeFigureOut">
              <a:rPr lang="en-IN" smtClean="0"/>
              <a:t>29-03-2022</a:t>
            </a:fld>
            <a:endParaRPr lang="en-IN"/>
          </a:p>
        </p:txBody>
      </p:sp>
      <p:sp>
        <p:nvSpPr>
          <p:cNvPr id="5" name="Footer Placeholder 4">
            <a:extLst>
              <a:ext uri="{FF2B5EF4-FFF2-40B4-BE49-F238E27FC236}">
                <a16:creationId xmlns:a16="http://schemas.microsoft.com/office/drawing/2014/main" id="{72CD5864-4420-4436-8A2F-05FEEB8EF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5F6804-A003-4318-AC5C-F83A3299CA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5D98C3-6DDF-4A2A-A2EF-14696CD47CBB}" type="slidenum">
              <a:rPr lang="en-IN" smtClean="0"/>
              <a:t>‹#›</a:t>
            </a:fld>
            <a:endParaRPr lang="en-IN"/>
          </a:p>
        </p:txBody>
      </p:sp>
    </p:spTree>
    <p:extLst>
      <p:ext uri="{BB962C8B-B14F-4D97-AF65-F5344CB8AC3E}">
        <p14:creationId xmlns:p14="http://schemas.microsoft.com/office/powerpoint/2010/main" val="488453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DA9605-9807-41A5-BBB6-E4EB0D8400CB}"/>
              </a:ext>
            </a:extLst>
          </p:cNvPr>
          <p:cNvPicPr>
            <a:picLocks noChangeAspect="1"/>
          </p:cNvPicPr>
          <p:nvPr/>
        </p:nvPicPr>
        <p:blipFill>
          <a:blip r:embed="rId2"/>
          <a:stretch>
            <a:fillRect/>
          </a:stretch>
        </p:blipFill>
        <p:spPr>
          <a:xfrm>
            <a:off x="0" y="571123"/>
            <a:ext cx="10970122" cy="3106773"/>
          </a:xfrm>
          <a:prstGeom prst="rect">
            <a:avLst/>
          </a:prstGeom>
        </p:spPr>
      </p:pic>
      <p:pic>
        <p:nvPicPr>
          <p:cNvPr id="9" name="Picture 8">
            <a:extLst>
              <a:ext uri="{FF2B5EF4-FFF2-40B4-BE49-F238E27FC236}">
                <a16:creationId xmlns:a16="http://schemas.microsoft.com/office/drawing/2014/main" id="{80D09CD6-7786-4D79-B539-A6C25C9C1ECE}"/>
              </a:ext>
            </a:extLst>
          </p:cNvPr>
          <p:cNvPicPr>
            <a:picLocks noChangeAspect="1"/>
          </p:cNvPicPr>
          <p:nvPr/>
        </p:nvPicPr>
        <p:blipFill>
          <a:blip r:embed="rId3"/>
          <a:stretch>
            <a:fillRect/>
          </a:stretch>
        </p:blipFill>
        <p:spPr>
          <a:xfrm>
            <a:off x="211809" y="4261631"/>
            <a:ext cx="5273252" cy="2320667"/>
          </a:xfrm>
          <a:prstGeom prst="rect">
            <a:avLst/>
          </a:prstGeom>
        </p:spPr>
      </p:pic>
    </p:spTree>
    <p:extLst>
      <p:ext uri="{BB962C8B-B14F-4D97-AF65-F5344CB8AC3E}">
        <p14:creationId xmlns:p14="http://schemas.microsoft.com/office/powerpoint/2010/main" val="420221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E77957-A930-4680-ABBD-1D440C8F8D5A}"/>
              </a:ext>
            </a:extLst>
          </p:cNvPr>
          <p:cNvPicPr>
            <a:picLocks noChangeAspect="1"/>
          </p:cNvPicPr>
          <p:nvPr/>
        </p:nvPicPr>
        <p:blipFill>
          <a:blip r:embed="rId2"/>
          <a:stretch>
            <a:fillRect/>
          </a:stretch>
        </p:blipFill>
        <p:spPr>
          <a:xfrm>
            <a:off x="262890" y="250288"/>
            <a:ext cx="11666220" cy="6357424"/>
          </a:xfrm>
          <a:prstGeom prst="rect">
            <a:avLst/>
          </a:prstGeom>
        </p:spPr>
      </p:pic>
    </p:spTree>
    <p:extLst>
      <p:ext uri="{BB962C8B-B14F-4D97-AF65-F5344CB8AC3E}">
        <p14:creationId xmlns:p14="http://schemas.microsoft.com/office/powerpoint/2010/main" val="268919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D0EA9-0CA9-4B4E-BD65-0B1C95C560B0}"/>
              </a:ext>
            </a:extLst>
          </p:cNvPr>
          <p:cNvPicPr>
            <a:picLocks noChangeAspect="1"/>
          </p:cNvPicPr>
          <p:nvPr/>
        </p:nvPicPr>
        <p:blipFill>
          <a:blip r:embed="rId2"/>
          <a:stretch>
            <a:fillRect/>
          </a:stretch>
        </p:blipFill>
        <p:spPr>
          <a:xfrm>
            <a:off x="234754" y="923771"/>
            <a:ext cx="11722491" cy="2828786"/>
          </a:xfrm>
          <a:prstGeom prst="rect">
            <a:avLst/>
          </a:prstGeom>
        </p:spPr>
      </p:pic>
    </p:spTree>
    <p:extLst>
      <p:ext uri="{BB962C8B-B14F-4D97-AF65-F5344CB8AC3E}">
        <p14:creationId xmlns:p14="http://schemas.microsoft.com/office/powerpoint/2010/main" val="592113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8B7A98-70B3-4EBC-9088-3EC578F57D4C}"/>
              </a:ext>
            </a:extLst>
          </p:cNvPr>
          <p:cNvPicPr>
            <a:picLocks noChangeAspect="1"/>
          </p:cNvPicPr>
          <p:nvPr/>
        </p:nvPicPr>
        <p:blipFill>
          <a:blip r:embed="rId2"/>
          <a:stretch>
            <a:fillRect/>
          </a:stretch>
        </p:blipFill>
        <p:spPr>
          <a:xfrm>
            <a:off x="288554" y="228600"/>
            <a:ext cx="11598645" cy="6400800"/>
          </a:xfrm>
          <a:prstGeom prst="rect">
            <a:avLst/>
          </a:prstGeom>
        </p:spPr>
      </p:pic>
    </p:spTree>
    <p:extLst>
      <p:ext uri="{BB962C8B-B14F-4D97-AF65-F5344CB8AC3E}">
        <p14:creationId xmlns:p14="http://schemas.microsoft.com/office/powerpoint/2010/main" val="2259544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15C595-427D-4BAE-83EF-04D1BE5F1B9B}"/>
              </a:ext>
            </a:extLst>
          </p:cNvPr>
          <p:cNvPicPr>
            <a:picLocks noChangeAspect="1"/>
          </p:cNvPicPr>
          <p:nvPr/>
        </p:nvPicPr>
        <p:blipFill>
          <a:blip r:embed="rId2"/>
          <a:stretch>
            <a:fillRect/>
          </a:stretch>
        </p:blipFill>
        <p:spPr>
          <a:xfrm>
            <a:off x="274487" y="365068"/>
            <a:ext cx="11319833" cy="3063932"/>
          </a:xfrm>
          <a:prstGeom prst="rect">
            <a:avLst/>
          </a:prstGeom>
        </p:spPr>
      </p:pic>
      <p:pic>
        <p:nvPicPr>
          <p:cNvPr id="7" name="Picture 6">
            <a:extLst>
              <a:ext uri="{FF2B5EF4-FFF2-40B4-BE49-F238E27FC236}">
                <a16:creationId xmlns:a16="http://schemas.microsoft.com/office/drawing/2014/main" id="{04748C17-16AE-4885-A07E-FEA0BB62B611}"/>
              </a:ext>
            </a:extLst>
          </p:cNvPr>
          <p:cNvPicPr>
            <a:picLocks noChangeAspect="1"/>
          </p:cNvPicPr>
          <p:nvPr/>
        </p:nvPicPr>
        <p:blipFill>
          <a:blip r:embed="rId3"/>
          <a:stretch>
            <a:fillRect/>
          </a:stretch>
        </p:blipFill>
        <p:spPr>
          <a:xfrm>
            <a:off x="274487" y="3859132"/>
            <a:ext cx="9885148" cy="2302517"/>
          </a:xfrm>
          <a:prstGeom prst="rect">
            <a:avLst/>
          </a:prstGeom>
        </p:spPr>
      </p:pic>
    </p:spTree>
    <p:extLst>
      <p:ext uri="{BB962C8B-B14F-4D97-AF65-F5344CB8AC3E}">
        <p14:creationId xmlns:p14="http://schemas.microsoft.com/office/powerpoint/2010/main" val="186477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8E006-D2F3-452E-854A-196D48CF393F}"/>
              </a:ext>
            </a:extLst>
          </p:cNvPr>
          <p:cNvPicPr>
            <a:picLocks noChangeAspect="1"/>
          </p:cNvPicPr>
          <p:nvPr/>
        </p:nvPicPr>
        <p:blipFill rotWithShape="1">
          <a:blip r:embed="rId2"/>
          <a:srcRect r="3076"/>
          <a:stretch/>
        </p:blipFill>
        <p:spPr>
          <a:xfrm>
            <a:off x="178734" y="473590"/>
            <a:ext cx="11834532" cy="6116573"/>
          </a:xfrm>
          <a:prstGeom prst="rect">
            <a:avLst/>
          </a:prstGeom>
        </p:spPr>
      </p:pic>
    </p:spTree>
    <p:extLst>
      <p:ext uri="{BB962C8B-B14F-4D97-AF65-F5344CB8AC3E}">
        <p14:creationId xmlns:p14="http://schemas.microsoft.com/office/powerpoint/2010/main" val="728416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333C8-804F-4DEA-B995-F42A73AC4D15}"/>
              </a:ext>
            </a:extLst>
          </p:cNvPr>
          <p:cNvPicPr>
            <a:picLocks noChangeAspect="1"/>
          </p:cNvPicPr>
          <p:nvPr/>
        </p:nvPicPr>
        <p:blipFill rotWithShape="1">
          <a:blip r:embed="rId2"/>
          <a:srcRect l="36115" t="100000" r="34346" b="-5759"/>
          <a:stretch/>
        </p:blipFill>
        <p:spPr>
          <a:xfrm>
            <a:off x="633047" y="6695384"/>
            <a:ext cx="5462953" cy="394733"/>
          </a:xfrm>
          <a:prstGeom prst="rect">
            <a:avLst/>
          </a:prstGeom>
        </p:spPr>
      </p:pic>
      <p:pic>
        <p:nvPicPr>
          <p:cNvPr id="7" name="Picture 6">
            <a:extLst>
              <a:ext uri="{FF2B5EF4-FFF2-40B4-BE49-F238E27FC236}">
                <a16:creationId xmlns:a16="http://schemas.microsoft.com/office/drawing/2014/main" id="{A9CE9EB9-7DDA-4F92-8FEB-A4629C66A507}"/>
              </a:ext>
            </a:extLst>
          </p:cNvPr>
          <p:cNvPicPr>
            <a:picLocks noChangeAspect="1"/>
          </p:cNvPicPr>
          <p:nvPr/>
        </p:nvPicPr>
        <p:blipFill rotWithShape="1">
          <a:blip r:embed="rId2"/>
          <a:srcRect l="36346" t="6337" r="34577" b="-24"/>
          <a:stretch/>
        </p:blipFill>
        <p:spPr>
          <a:xfrm>
            <a:off x="2954215" y="218049"/>
            <a:ext cx="6883791" cy="6421902"/>
          </a:xfrm>
          <a:prstGeom prst="rect">
            <a:avLst/>
          </a:prstGeom>
        </p:spPr>
      </p:pic>
    </p:spTree>
    <p:extLst>
      <p:ext uri="{BB962C8B-B14F-4D97-AF65-F5344CB8AC3E}">
        <p14:creationId xmlns:p14="http://schemas.microsoft.com/office/powerpoint/2010/main" val="399138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5505B-97CD-479F-8010-20CB5885A595}"/>
              </a:ext>
            </a:extLst>
          </p:cNvPr>
          <p:cNvPicPr>
            <a:picLocks noChangeAspect="1"/>
          </p:cNvPicPr>
          <p:nvPr/>
        </p:nvPicPr>
        <p:blipFill>
          <a:blip r:embed="rId2"/>
          <a:stretch>
            <a:fillRect/>
          </a:stretch>
        </p:blipFill>
        <p:spPr>
          <a:xfrm>
            <a:off x="1046452" y="0"/>
            <a:ext cx="9152624" cy="7004738"/>
          </a:xfrm>
          <a:prstGeom prst="rect">
            <a:avLst/>
          </a:prstGeom>
        </p:spPr>
      </p:pic>
    </p:spTree>
    <p:extLst>
      <p:ext uri="{BB962C8B-B14F-4D97-AF65-F5344CB8AC3E}">
        <p14:creationId xmlns:p14="http://schemas.microsoft.com/office/powerpoint/2010/main" val="119291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6EBA6F-6289-439D-BB0C-A5CA8812D9AD}"/>
              </a:ext>
            </a:extLst>
          </p:cNvPr>
          <p:cNvPicPr>
            <a:picLocks noChangeAspect="1"/>
          </p:cNvPicPr>
          <p:nvPr/>
        </p:nvPicPr>
        <p:blipFill rotWithShape="1">
          <a:blip r:embed="rId2"/>
          <a:srcRect r="2996"/>
          <a:stretch/>
        </p:blipFill>
        <p:spPr>
          <a:xfrm>
            <a:off x="1360462" y="306757"/>
            <a:ext cx="10020301" cy="6244485"/>
          </a:xfrm>
          <a:prstGeom prst="rect">
            <a:avLst/>
          </a:prstGeom>
        </p:spPr>
      </p:pic>
    </p:spTree>
    <p:extLst>
      <p:ext uri="{BB962C8B-B14F-4D97-AF65-F5344CB8AC3E}">
        <p14:creationId xmlns:p14="http://schemas.microsoft.com/office/powerpoint/2010/main" val="2519623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39B16D-1698-4042-90D3-EFD69D232C28}"/>
              </a:ext>
            </a:extLst>
          </p:cNvPr>
          <p:cNvPicPr>
            <a:picLocks noChangeAspect="1"/>
          </p:cNvPicPr>
          <p:nvPr/>
        </p:nvPicPr>
        <p:blipFill>
          <a:blip r:embed="rId2"/>
          <a:stretch>
            <a:fillRect/>
          </a:stretch>
        </p:blipFill>
        <p:spPr>
          <a:xfrm>
            <a:off x="1617910" y="224092"/>
            <a:ext cx="8956180" cy="6409816"/>
          </a:xfrm>
          <a:prstGeom prst="rect">
            <a:avLst/>
          </a:prstGeom>
        </p:spPr>
      </p:pic>
    </p:spTree>
    <p:extLst>
      <p:ext uri="{BB962C8B-B14F-4D97-AF65-F5344CB8AC3E}">
        <p14:creationId xmlns:p14="http://schemas.microsoft.com/office/powerpoint/2010/main" val="527532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78DEA6-475D-4DF6-9E6B-64263E5CEC19}"/>
              </a:ext>
            </a:extLst>
          </p:cNvPr>
          <p:cNvPicPr>
            <a:picLocks noChangeAspect="1"/>
          </p:cNvPicPr>
          <p:nvPr/>
        </p:nvPicPr>
        <p:blipFill>
          <a:blip r:embed="rId2"/>
          <a:stretch>
            <a:fillRect/>
          </a:stretch>
        </p:blipFill>
        <p:spPr>
          <a:xfrm>
            <a:off x="1470744" y="310243"/>
            <a:ext cx="8490857" cy="6237514"/>
          </a:xfrm>
          <a:prstGeom prst="rect">
            <a:avLst/>
          </a:prstGeom>
        </p:spPr>
      </p:pic>
    </p:spTree>
    <p:extLst>
      <p:ext uri="{BB962C8B-B14F-4D97-AF65-F5344CB8AC3E}">
        <p14:creationId xmlns:p14="http://schemas.microsoft.com/office/powerpoint/2010/main" val="3261972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9BA02E-7FEF-4FC4-B5F2-B14C89020E46}"/>
              </a:ext>
            </a:extLst>
          </p:cNvPr>
          <p:cNvPicPr>
            <a:picLocks noChangeAspect="1"/>
          </p:cNvPicPr>
          <p:nvPr/>
        </p:nvPicPr>
        <p:blipFill>
          <a:blip r:embed="rId2"/>
          <a:stretch>
            <a:fillRect/>
          </a:stretch>
        </p:blipFill>
        <p:spPr>
          <a:xfrm>
            <a:off x="195942" y="322990"/>
            <a:ext cx="11800116" cy="3953587"/>
          </a:xfrm>
          <a:prstGeom prst="rect">
            <a:avLst/>
          </a:prstGeom>
        </p:spPr>
      </p:pic>
    </p:spTree>
    <p:extLst>
      <p:ext uri="{BB962C8B-B14F-4D97-AF65-F5344CB8AC3E}">
        <p14:creationId xmlns:p14="http://schemas.microsoft.com/office/powerpoint/2010/main" val="1051508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438425-44B2-4D3D-B09D-2816D9A18B75}"/>
              </a:ext>
            </a:extLst>
          </p:cNvPr>
          <p:cNvPicPr>
            <a:picLocks noChangeAspect="1"/>
          </p:cNvPicPr>
          <p:nvPr/>
        </p:nvPicPr>
        <p:blipFill>
          <a:blip r:embed="rId2"/>
          <a:stretch>
            <a:fillRect/>
          </a:stretch>
        </p:blipFill>
        <p:spPr>
          <a:xfrm>
            <a:off x="842720" y="515417"/>
            <a:ext cx="11185155" cy="6026850"/>
          </a:xfrm>
          <a:prstGeom prst="rect">
            <a:avLst/>
          </a:prstGeom>
        </p:spPr>
      </p:pic>
    </p:spTree>
    <p:extLst>
      <p:ext uri="{BB962C8B-B14F-4D97-AF65-F5344CB8AC3E}">
        <p14:creationId xmlns:p14="http://schemas.microsoft.com/office/powerpoint/2010/main" val="262000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E4DBAC-9938-4580-8B50-4670C818DEB2}"/>
              </a:ext>
            </a:extLst>
          </p:cNvPr>
          <p:cNvPicPr>
            <a:picLocks noChangeAspect="1"/>
          </p:cNvPicPr>
          <p:nvPr/>
        </p:nvPicPr>
        <p:blipFill>
          <a:blip r:embed="rId2"/>
          <a:stretch>
            <a:fillRect/>
          </a:stretch>
        </p:blipFill>
        <p:spPr>
          <a:xfrm>
            <a:off x="191567" y="193580"/>
            <a:ext cx="6316394" cy="3759442"/>
          </a:xfrm>
          <a:prstGeom prst="rect">
            <a:avLst/>
          </a:prstGeom>
        </p:spPr>
      </p:pic>
      <p:pic>
        <p:nvPicPr>
          <p:cNvPr id="7" name="Picture 6">
            <a:extLst>
              <a:ext uri="{FF2B5EF4-FFF2-40B4-BE49-F238E27FC236}">
                <a16:creationId xmlns:a16="http://schemas.microsoft.com/office/drawing/2014/main" id="{C269D488-7028-4237-9C65-3337C1A3D313}"/>
              </a:ext>
            </a:extLst>
          </p:cNvPr>
          <p:cNvPicPr>
            <a:picLocks noChangeAspect="1"/>
          </p:cNvPicPr>
          <p:nvPr/>
        </p:nvPicPr>
        <p:blipFill rotWithShape="1">
          <a:blip r:embed="rId3"/>
          <a:srcRect l="17516" t="6141" r="15231" b="27949"/>
          <a:stretch/>
        </p:blipFill>
        <p:spPr>
          <a:xfrm>
            <a:off x="7108002" y="358801"/>
            <a:ext cx="4470400" cy="3429000"/>
          </a:xfrm>
          <a:prstGeom prst="rect">
            <a:avLst/>
          </a:prstGeom>
        </p:spPr>
      </p:pic>
      <p:pic>
        <p:nvPicPr>
          <p:cNvPr id="9" name="Picture 8">
            <a:extLst>
              <a:ext uri="{FF2B5EF4-FFF2-40B4-BE49-F238E27FC236}">
                <a16:creationId xmlns:a16="http://schemas.microsoft.com/office/drawing/2014/main" id="{B8F3FE48-0D26-4077-8AA1-B5E8318A69CF}"/>
              </a:ext>
            </a:extLst>
          </p:cNvPr>
          <p:cNvPicPr>
            <a:picLocks noChangeAspect="1"/>
          </p:cNvPicPr>
          <p:nvPr/>
        </p:nvPicPr>
        <p:blipFill rotWithShape="1">
          <a:blip r:embed="rId4"/>
          <a:srcRect l="23077" t="45155" r="23499" b="26758"/>
          <a:stretch/>
        </p:blipFill>
        <p:spPr>
          <a:xfrm>
            <a:off x="1125415" y="3953022"/>
            <a:ext cx="9487832" cy="2804513"/>
          </a:xfrm>
          <a:prstGeom prst="rect">
            <a:avLst/>
          </a:prstGeom>
        </p:spPr>
      </p:pic>
    </p:spTree>
    <p:extLst>
      <p:ext uri="{BB962C8B-B14F-4D97-AF65-F5344CB8AC3E}">
        <p14:creationId xmlns:p14="http://schemas.microsoft.com/office/powerpoint/2010/main" val="3093868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72D140-DF97-4EE6-B7C0-FD114310FF46}"/>
              </a:ext>
            </a:extLst>
          </p:cNvPr>
          <p:cNvPicPr>
            <a:picLocks noChangeAspect="1"/>
          </p:cNvPicPr>
          <p:nvPr/>
        </p:nvPicPr>
        <p:blipFill>
          <a:blip r:embed="rId2"/>
          <a:stretch>
            <a:fillRect/>
          </a:stretch>
        </p:blipFill>
        <p:spPr>
          <a:xfrm>
            <a:off x="0" y="117316"/>
            <a:ext cx="6720114" cy="3793502"/>
          </a:xfrm>
          <a:prstGeom prst="rect">
            <a:avLst/>
          </a:prstGeom>
        </p:spPr>
      </p:pic>
      <p:pic>
        <p:nvPicPr>
          <p:cNvPr id="7" name="Picture 6">
            <a:extLst>
              <a:ext uri="{FF2B5EF4-FFF2-40B4-BE49-F238E27FC236}">
                <a16:creationId xmlns:a16="http://schemas.microsoft.com/office/drawing/2014/main" id="{B8DC1CA8-49B2-4436-93CD-6C5550CEAAC0}"/>
              </a:ext>
            </a:extLst>
          </p:cNvPr>
          <p:cNvPicPr>
            <a:picLocks noChangeAspect="1"/>
          </p:cNvPicPr>
          <p:nvPr/>
        </p:nvPicPr>
        <p:blipFill rotWithShape="1">
          <a:blip r:embed="rId3"/>
          <a:srcRect l="20238" t="33264" r="21667" b="27470"/>
          <a:stretch/>
        </p:blipFill>
        <p:spPr>
          <a:xfrm>
            <a:off x="6980925" y="393894"/>
            <a:ext cx="4862285" cy="2891573"/>
          </a:xfrm>
          <a:prstGeom prst="rect">
            <a:avLst/>
          </a:prstGeom>
        </p:spPr>
      </p:pic>
      <p:pic>
        <p:nvPicPr>
          <p:cNvPr id="9" name="Picture 8">
            <a:extLst>
              <a:ext uri="{FF2B5EF4-FFF2-40B4-BE49-F238E27FC236}">
                <a16:creationId xmlns:a16="http://schemas.microsoft.com/office/drawing/2014/main" id="{2C7C71FB-934D-410B-9CAA-D7550D06AC30}"/>
              </a:ext>
            </a:extLst>
          </p:cNvPr>
          <p:cNvPicPr>
            <a:picLocks noChangeAspect="1"/>
          </p:cNvPicPr>
          <p:nvPr/>
        </p:nvPicPr>
        <p:blipFill rotWithShape="1">
          <a:blip r:embed="rId4"/>
          <a:srcRect l="29769" t="46152" r="30350" b="27271"/>
          <a:stretch/>
        </p:blipFill>
        <p:spPr>
          <a:xfrm>
            <a:off x="1393481" y="3853651"/>
            <a:ext cx="8018586" cy="3004349"/>
          </a:xfrm>
          <a:prstGeom prst="rect">
            <a:avLst/>
          </a:prstGeom>
        </p:spPr>
      </p:pic>
    </p:spTree>
    <p:extLst>
      <p:ext uri="{BB962C8B-B14F-4D97-AF65-F5344CB8AC3E}">
        <p14:creationId xmlns:p14="http://schemas.microsoft.com/office/powerpoint/2010/main" val="2632850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60567C-0FFF-47E0-A4A0-2A4265E612BE}"/>
              </a:ext>
            </a:extLst>
          </p:cNvPr>
          <p:cNvPicPr>
            <a:picLocks noChangeAspect="1"/>
          </p:cNvPicPr>
          <p:nvPr/>
        </p:nvPicPr>
        <p:blipFill>
          <a:blip r:embed="rId3"/>
          <a:stretch>
            <a:fillRect/>
          </a:stretch>
        </p:blipFill>
        <p:spPr>
          <a:xfrm>
            <a:off x="0" y="219104"/>
            <a:ext cx="6096000" cy="3374194"/>
          </a:xfrm>
          <a:prstGeom prst="rect">
            <a:avLst/>
          </a:prstGeom>
        </p:spPr>
      </p:pic>
      <p:pic>
        <p:nvPicPr>
          <p:cNvPr id="7" name="Picture 6">
            <a:extLst>
              <a:ext uri="{FF2B5EF4-FFF2-40B4-BE49-F238E27FC236}">
                <a16:creationId xmlns:a16="http://schemas.microsoft.com/office/drawing/2014/main" id="{8E6AB3F0-2E5A-4955-BF7B-7DFAEBD15161}"/>
              </a:ext>
            </a:extLst>
          </p:cNvPr>
          <p:cNvPicPr>
            <a:picLocks noChangeAspect="1"/>
          </p:cNvPicPr>
          <p:nvPr/>
        </p:nvPicPr>
        <p:blipFill rotWithShape="1">
          <a:blip r:embed="rId4"/>
          <a:srcRect l="20476" t="24365" r="21548" b="21044"/>
          <a:stretch/>
        </p:blipFill>
        <p:spPr>
          <a:xfrm>
            <a:off x="6697785" y="35171"/>
            <a:ext cx="5283200" cy="3742061"/>
          </a:xfrm>
          <a:prstGeom prst="rect">
            <a:avLst/>
          </a:prstGeom>
        </p:spPr>
      </p:pic>
      <p:sp>
        <p:nvSpPr>
          <p:cNvPr id="9" name="Rectangle 8">
            <a:extLst>
              <a:ext uri="{FF2B5EF4-FFF2-40B4-BE49-F238E27FC236}">
                <a16:creationId xmlns:a16="http://schemas.microsoft.com/office/drawing/2014/main" id="{FB44E39F-2D5A-43C5-AD1C-9471931AFAF0}"/>
              </a:ext>
            </a:extLst>
          </p:cNvPr>
          <p:cNvSpPr/>
          <p:nvPr/>
        </p:nvSpPr>
        <p:spPr>
          <a:xfrm>
            <a:off x="10807504" y="477949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D8D118D-3F67-4A67-BC26-8A5D4D773559}"/>
              </a:ext>
            </a:extLst>
          </p:cNvPr>
          <p:cNvSpPr/>
          <p:nvPr/>
        </p:nvSpPr>
        <p:spPr>
          <a:xfrm>
            <a:off x="10283483" y="3021013"/>
            <a:ext cx="1697502" cy="7456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2" name="Picture 11">
            <a:extLst>
              <a:ext uri="{FF2B5EF4-FFF2-40B4-BE49-F238E27FC236}">
                <a16:creationId xmlns:a16="http://schemas.microsoft.com/office/drawing/2014/main" id="{1CC0651E-AB46-4CDD-AE34-444042DD8093}"/>
              </a:ext>
            </a:extLst>
          </p:cNvPr>
          <p:cNvPicPr>
            <a:picLocks noChangeAspect="1"/>
          </p:cNvPicPr>
          <p:nvPr/>
        </p:nvPicPr>
        <p:blipFill rotWithShape="1">
          <a:blip r:embed="rId5"/>
          <a:srcRect l="28039" t="44048" r="26529" b="26676"/>
          <a:stretch/>
        </p:blipFill>
        <p:spPr>
          <a:xfrm>
            <a:off x="1156481" y="3766655"/>
            <a:ext cx="9673882" cy="3091345"/>
          </a:xfrm>
          <a:prstGeom prst="rect">
            <a:avLst/>
          </a:prstGeom>
        </p:spPr>
      </p:pic>
    </p:spTree>
    <p:extLst>
      <p:ext uri="{BB962C8B-B14F-4D97-AF65-F5344CB8AC3E}">
        <p14:creationId xmlns:p14="http://schemas.microsoft.com/office/powerpoint/2010/main" val="304458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29CDE-7121-4DF0-BE74-2D1537EC0095}"/>
              </a:ext>
            </a:extLst>
          </p:cNvPr>
          <p:cNvPicPr>
            <a:picLocks noChangeAspect="1"/>
          </p:cNvPicPr>
          <p:nvPr/>
        </p:nvPicPr>
        <p:blipFill>
          <a:blip r:embed="rId2"/>
          <a:stretch>
            <a:fillRect/>
          </a:stretch>
        </p:blipFill>
        <p:spPr>
          <a:xfrm>
            <a:off x="127109" y="0"/>
            <a:ext cx="6878602" cy="3825921"/>
          </a:xfrm>
          <a:prstGeom prst="rect">
            <a:avLst/>
          </a:prstGeom>
        </p:spPr>
      </p:pic>
      <p:pic>
        <p:nvPicPr>
          <p:cNvPr id="7" name="Picture 6">
            <a:extLst>
              <a:ext uri="{FF2B5EF4-FFF2-40B4-BE49-F238E27FC236}">
                <a16:creationId xmlns:a16="http://schemas.microsoft.com/office/drawing/2014/main" id="{0DB76009-2037-48FE-9907-D074E0BA6127}"/>
              </a:ext>
            </a:extLst>
          </p:cNvPr>
          <p:cNvPicPr>
            <a:picLocks noChangeAspect="1"/>
          </p:cNvPicPr>
          <p:nvPr/>
        </p:nvPicPr>
        <p:blipFill rotWithShape="1">
          <a:blip r:embed="rId3"/>
          <a:srcRect l="20193" t="21319" r="22000" b="31067"/>
          <a:stretch/>
        </p:blipFill>
        <p:spPr>
          <a:xfrm>
            <a:off x="7230294" y="137159"/>
            <a:ext cx="4727244" cy="2630658"/>
          </a:xfrm>
          <a:prstGeom prst="rect">
            <a:avLst/>
          </a:prstGeom>
        </p:spPr>
      </p:pic>
      <p:pic>
        <p:nvPicPr>
          <p:cNvPr id="9" name="Picture 8">
            <a:extLst>
              <a:ext uri="{FF2B5EF4-FFF2-40B4-BE49-F238E27FC236}">
                <a16:creationId xmlns:a16="http://schemas.microsoft.com/office/drawing/2014/main" id="{2E157092-F0A7-4B3C-B403-7B14F2F3139B}"/>
              </a:ext>
            </a:extLst>
          </p:cNvPr>
          <p:cNvPicPr>
            <a:picLocks noChangeAspect="1"/>
          </p:cNvPicPr>
          <p:nvPr/>
        </p:nvPicPr>
        <p:blipFill rotWithShape="1">
          <a:blip r:embed="rId4"/>
          <a:srcRect l="24000" t="45742" r="26038" b="27168"/>
          <a:stretch/>
        </p:blipFill>
        <p:spPr>
          <a:xfrm>
            <a:off x="2138289" y="3825921"/>
            <a:ext cx="8510954" cy="3032079"/>
          </a:xfrm>
          <a:prstGeom prst="rect">
            <a:avLst/>
          </a:prstGeom>
        </p:spPr>
      </p:pic>
    </p:spTree>
    <p:extLst>
      <p:ext uri="{BB962C8B-B14F-4D97-AF65-F5344CB8AC3E}">
        <p14:creationId xmlns:p14="http://schemas.microsoft.com/office/powerpoint/2010/main" val="211656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F9905F-403C-4346-9641-89473CF98D88}"/>
              </a:ext>
            </a:extLst>
          </p:cNvPr>
          <p:cNvSpPr txBox="1"/>
          <p:nvPr/>
        </p:nvSpPr>
        <p:spPr>
          <a:xfrm>
            <a:off x="180536" y="1181688"/>
            <a:ext cx="11830928" cy="4154984"/>
          </a:xfrm>
          <a:prstGeom prst="rect">
            <a:avLst/>
          </a:prstGeom>
          <a:noFill/>
        </p:spPr>
        <p:txBody>
          <a:bodyPr wrap="square">
            <a:spAutoFit/>
          </a:bodyPr>
          <a:lstStyle/>
          <a:p>
            <a:r>
              <a:rPr lang="en-US" sz="2400" b="0" i="0" u="none" strike="noStrike" baseline="0" dirty="0">
                <a:solidFill>
                  <a:srgbClr val="000000"/>
                </a:solidFill>
                <a:latin typeface="Times New Roman" panose="02020603050405020304" pitchFamily="18" charset="0"/>
                <a:cs typeface="Times New Roman" panose="02020603050405020304" pitchFamily="18" charset="0"/>
              </a:rPr>
              <a:t>An amplifier circuit simply increases the signal strength. But while amplifying, it just increases the strength of its input signal whether it contains information or some noise along with information. </a:t>
            </a:r>
          </a:p>
          <a:p>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u="none" strike="noStrike" baseline="0" dirty="0">
                <a:solidFill>
                  <a:srgbClr val="000000"/>
                </a:solidFill>
                <a:latin typeface="Times New Roman" panose="02020603050405020304" pitchFamily="18" charset="0"/>
                <a:cs typeface="Times New Roman" panose="02020603050405020304" pitchFamily="18" charset="0"/>
              </a:rPr>
              <a:t>This noise or some disturbance is introduced in the amplifiers because of their strong tendency to introduce hum due to sudden temperature changes or stray electric and magnetic fields. Therefore, every high gain amplifier tends to give noise along with signal in its output, which is very undesirable. </a:t>
            </a:r>
          </a:p>
          <a:p>
            <a:pPr algn="just"/>
            <a:endParaRPr lang="en-US" sz="2400" dirty="0">
              <a:solidFill>
                <a:srgbClr val="000000"/>
              </a:solidFill>
              <a:latin typeface="Times New Roman" panose="02020603050405020304" pitchFamily="18" charset="0"/>
              <a:cs typeface="Times New Roman" panose="02020603050405020304" pitchFamily="18" charset="0"/>
            </a:endParaRPr>
          </a:p>
          <a:p>
            <a:pPr algn="just"/>
            <a:r>
              <a:rPr lang="en-US" sz="2400" b="0" i="0" u="none" strike="noStrike" baseline="0" dirty="0">
                <a:solidFill>
                  <a:srgbClr val="000000"/>
                </a:solidFill>
                <a:latin typeface="Times New Roman" panose="02020603050405020304" pitchFamily="18" charset="0"/>
                <a:cs typeface="Times New Roman" panose="02020603050405020304" pitchFamily="18" charset="0"/>
              </a:rPr>
              <a:t>The noise level in the amplifier circuits can be considerably reduced by using negative feedback done by injecting a fraction of output in phase opposition to the input signal. </a:t>
            </a:r>
            <a:endParaRPr lang="en-IN" sz="2400"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15D138C5-D6CF-4BA1-8033-FD996FEB4A44}"/>
              </a:ext>
            </a:extLst>
          </p:cNvPr>
          <p:cNvCxnSpPr>
            <a:cxnSpLocks/>
          </p:cNvCxnSpPr>
          <p:nvPr/>
        </p:nvCxnSpPr>
        <p:spPr>
          <a:xfrm>
            <a:off x="0" y="844062"/>
            <a:ext cx="1219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9628EBB-ADD9-4D05-9662-59FFD343A4A7}"/>
              </a:ext>
            </a:extLst>
          </p:cNvPr>
          <p:cNvSpPr txBox="1"/>
          <p:nvPr/>
        </p:nvSpPr>
        <p:spPr>
          <a:xfrm>
            <a:off x="4641595" y="219334"/>
            <a:ext cx="2908810"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Feed back Amplifiers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4630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3AB2F38-E9EF-42C1-9F5E-A36A2B95BD75}"/>
              </a:ext>
            </a:extLst>
          </p:cNvPr>
          <p:cNvCxnSpPr>
            <a:cxnSpLocks/>
          </p:cNvCxnSpPr>
          <p:nvPr/>
        </p:nvCxnSpPr>
        <p:spPr>
          <a:xfrm>
            <a:off x="0" y="844062"/>
            <a:ext cx="1219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68011EE-25A7-40CA-B308-FF01F3C889FA}"/>
              </a:ext>
            </a:extLst>
          </p:cNvPr>
          <p:cNvSpPr txBox="1"/>
          <p:nvPr/>
        </p:nvSpPr>
        <p:spPr>
          <a:xfrm>
            <a:off x="351692" y="1123128"/>
            <a:ext cx="11713698" cy="830997"/>
          </a:xfrm>
          <a:prstGeom prst="rect">
            <a:avLst/>
          </a:prstGeom>
          <a:noFill/>
        </p:spPr>
        <p:txBody>
          <a:bodyPr wrap="square">
            <a:spAutoFit/>
          </a:bodyPr>
          <a:lstStyle/>
          <a:p>
            <a:r>
              <a:rPr lang="en-US" sz="2400" b="0" i="0" u="none" strike="noStrike" baseline="0" dirty="0">
                <a:solidFill>
                  <a:srgbClr val="000000"/>
                </a:solidFill>
                <a:latin typeface="Times New Roman" panose="02020603050405020304" pitchFamily="18" charset="0"/>
                <a:cs typeface="Times New Roman" panose="02020603050405020304" pitchFamily="18" charset="0"/>
              </a:rPr>
              <a:t>A feedback amplifier generally consists of two parts. They are the amplifier and the feedback circuit. The feedback circuit usually consists of resistors. </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50C8416-5162-4393-B664-5DD60B4E0D89}"/>
              </a:ext>
            </a:extLst>
          </p:cNvPr>
          <p:cNvSpPr txBox="1"/>
          <p:nvPr/>
        </p:nvSpPr>
        <p:spPr>
          <a:xfrm>
            <a:off x="4251960" y="356940"/>
            <a:ext cx="6140546" cy="461665"/>
          </a:xfrm>
          <a:prstGeom prst="rect">
            <a:avLst/>
          </a:prstGeom>
          <a:noFill/>
        </p:spPr>
        <p:txBody>
          <a:bodyPr wrap="square">
            <a:spAutoFit/>
          </a:bodyPr>
          <a:lstStyle/>
          <a:p>
            <a:r>
              <a:rPr lang="en-IN" sz="2400" b="1" i="0" u="none" strike="noStrike" baseline="0" dirty="0">
                <a:solidFill>
                  <a:srgbClr val="000000"/>
                </a:solidFill>
                <a:latin typeface="Times New Roman" panose="02020603050405020304" pitchFamily="18" charset="0"/>
                <a:cs typeface="Times New Roman" panose="02020603050405020304" pitchFamily="18" charset="0"/>
              </a:rPr>
              <a:t>Principle of Feedback Amplifier </a:t>
            </a: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C98E0E8-7A7D-43D1-86DE-855054D05FF3}"/>
              </a:ext>
            </a:extLst>
          </p:cNvPr>
          <p:cNvPicPr>
            <a:picLocks noChangeAspect="1"/>
          </p:cNvPicPr>
          <p:nvPr/>
        </p:nvPicPr>
        <p:blipFill>
          <a:blip r:embed="rId2"/>
          <a:stretch>
            <a:fillRect/>
          </a:stretch>
        </p:blipFill>
        <p:spPr>
          <a:xfrm>
            <a:off x="175846" y="1954125"/>
            <a:ext cx="5920154" cy="3639325"/>
          </a:xfrm>
          <a:prstGeom prst="rect">
            <a:avLst/>
          </a:prstGeom>
        </p:spPr>
      </p:pic>
      <p:sp>
        <p:nvSpPr>
          <p:cNvPr id="12" name="TextBox 11">
            <a:extLst>
              <a:ext uri="{FF2B5EF4-FFF2-40B4-BE49-F238E27FC236}">
                <a16:creationId xmlns:a16="http://schemas.microsoft.com/office/drawing/2014/main" id="{3EFAFF57-9E4E-4AF8-8E4E-2F4D4E9B00FD}"/>
              </a:ext>
            </a:extLst>
          </p:cNvPr>
          <p:cNvSpPr txBox="1"/>
          <p:nvPr/>
        </p:nvSpPr>
        <p:spPr>
          <a:xfrm>
            <a:off x="351692" y="5503183"/>
            <a:ext cx="11840308"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gain of the amplifier is represented as A. the gain of the amplifier is the ratio of output voltage Vo to the input voltage Vi. the feedback network extracts a voltage </a:t>
            </a:r>
            <a:r>
              <a:rPr lang="en-US" sz="2400" dirty="0" err="1">
                <a:latin typeface="Times New Roman" panose="02020603050405020304" pitchFamily="18" charset="0"/>
                <a:cs typeface="Times New Roman" panose="02020603050405020304" pitchFamily="18" charset="0"/>
              </a:rPr>
              <a:t>Vf</a:t>
            </a:r>
            <a:r>
              <a:rPr lang="en-US" sz="2400" dirty="0">
                <a:latin typeface="Times New Roman" panose="02020603050405020304" pitchFamily="18" charset="0"/>
                <a:cs typeface="Times New Roman" panose="02020603050405020304" pitchFamily="18" charset="0"/>
              </a:rPr>
              <a:t> = β Vo from the output Vo of the amplifier.</a:t>
            </a:r>
            <a:endParaRPr lang="en-IN" sz="2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DEA34C1-CDA7-470D-8D41-B31965127B9E}"/>
              </a:ext>
            </a:extLst>
          </p:cNvPr>
          <p:cNvSpPr txBox="1"/>
          <p:nvPr/>
        </p:nvSpPr>
        <p:spPr>
          <a:xfrm>
            <a:off x="6271846" y="1954125"/>
            <a:ext cx="6140546" cy="2677656"/>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This voltage is added for positive feedback and subtracted for negative feedback, from the signal voltage Vs. Now,</a:t>
            </a:r>
          </a:p>
          <a:p>
            <a:r>
              <a:rPr lang="en-IN" sz="2400" dirty="0">
                <a:latin typeface="Times New Roman" panose="02020603050405020304" pitchFamily="18" charset="0"/>
                <a:cs typeface="Times New Roman" panose="02020603050405020304" pitchFamily="18" charset="0"/>
              </a:rPr>
              <a:t>Vi=</a:t>
            </a:r>
            <a:r>
              <a:rPr lang="en-IN" sz="2400" dirty="0" err="1">
                <a:latin typeface="Times New Roman" panose="02020603050405020304" pitchFamily="18" charset="0"/>
                <a:cs typeface="Times New Roman" panose="02020603050405020304" pitchFamily="18" charset="0"/>
              </a:rPr>
              <a:t>Vs+Vf</a:t>
            </a:r>
            <a:r>
              <a:rPr lang="en-IN" sz="2400" dirty="0">
                <a:latin typeface="Times New Roman" panose="02020603050405020304" pitchFamily="18" charset="0"/>
                <a:cs typeface="Times New Roman" panose="02020603050405020304" pitchFamily="18" charset="0"/>
              </a:rPr>
              <a:t>=Vs+</a:t>
            </a:r>
            <a:r>
              <a:rPr lang="el-GR" sz="2400" dirty="0">
                <a:latin typeface="Times New Roman" panose="02020603050405020304" pitchFamily="18" charset="0"/>
                <a:cs typeface="Times New Roman" panose="02020603050405020304" pitchFamily="18" charset="0"/>
              </a:rPr>
              <a:t>β</a:t>
            </a:r>
            <a:r>
              <a:rPr lang="en-IN" sz="2400" dirty="0">
                <a:latin typeface="Times New Roman" panose="02020603050405020304" pitchFamily="18" charset="0"/>
                <a:cs typeface="Times New Roman" panose="02020603050405020304" pitchFamily="18" charset="0"/>
              </a:rPr>
              <a:t>Vo</a:t>
            </a:r>
          </a:p>
          <a:p>
            <a:r>
              <a:rPr lang="en-IN" sz="2400" dirty="0">
                <a:latin typeface="Times New Roman" panose="02020603050405020304" pitchFamily="18" charset="0"/>
                <a:cs typeface="Times New Roman" panose="02020603050405020304" pitchFamily="18" charset="0"/>
              </a:rPr>
              <a:t>Vi=Vs−</a:t>
            </a:r>
            <a:r>
              <a:rPr lang="en-IN" sz="2400" dirty="0" err="1">
                <a:latin typeface="Times New Roman" panose="02020603050405020304" pitchFamily="18" charset="0"/>
                <a:cs typeface="Times New Roman" panose="02020603050405020304" pitchFamily="18" charset="0"/>
              </a:rPr>
              <a:t>Vf</a:t>
            </a:r>
            <a:r>
              <a:rPr lang="en-IN" sz="2400" dirty="0">
                <a:latin typeface="Times New Roman" panose="02020603050405020304" pitchFamily="18" charset="0"/>
                <a:cs typeface="Times New Roman" panose="02020603050405020304" pitchFamily="18" charset="0"/>
              </a:rPr>
              <a:t>=Vs−</a:t>
            </a:r>
            <a:r>
              <a:rPr lang="el-GR" sz="2400" dirty="0">
                <a:latin typeface="Times New Roman" panose="02020603050405020304" pitchFamily="18" charset="0"/>
                <a:cs typeface="Times New Roman" panose="02020603050405020304" pitchFamily="18" charset="0"/>
              </a:rPr>
              <a:t>β</a:t>
            </a:r>
            <a:r>
              <a:rPr lang="en-IN" sz="2400" dirty="0">
                <a:latin typeface="Times New Roman" panose="02020603050405020304" pitchFamily="18" charset="0"/>
                <a:cs typeface="Times New Roman" panose="02020603050405020304" pitchFamily="18" charset="0"/>
              </a:rPr>
              <a:t>Vo</a:t>
            </a:r>
          </a:p>
          <a:p>
            <a:r>
              <a:rPr lang="en-IN" sz="2400" dirty="0">
                <a:latin typeface="Times New Roman" panose="02020603050405020304" pitchFamily="18" charset="0"/>
                <a:cs typeface="Times New Roman" panose="02020603050405020304" pitchFamily="18" charset="0"/>
              </a:rPr>
              <a:t>The quantity </a:t>
            </a:r>
            <a:r>
              <a:rPr lang="el-GR" sz="2400" dirty="0">
                <a:latin typeface="Times New Roman" panose="02020603050405020304" pitchFamily="18" charset="0"/>
                <a:cs typeface="Times New Roman" panose="02020603050405020304" pitchFamily="18" charset="0"/>
              </a:rPr>
              <a:t>β = </a:t>
            </a:r>
            <a:r>
              <a:rPr lang="en-IN" sz="2400" dirty="0" err="1">
                <a:latin typeface="Times New Roman" panose="02020603050405020304" pitchFamily="18" charset="0"/>
                <a:cs typeface="Times New Roman" panose="02020603050405020304" pitchFamily="18" charset="0"/>
              </a:rPr>
              <a:t>Vf</a:t>
            </a:r>
            <a:r>
              <a:rPr lang="en-IN" sz="2400" dirty="0">
                <a:latin typeface="Times New Roman" panose="02020603050405020304" pitchFamily="18" charset="0"/>
                <a:cs typeface="Times New Roman" panose="02020603050405020304" pitchFamily="18" charset="0"/>
              </a:rPr>
              <a:t>/Vo is called as feedback ratio or feedback fraction.</a:t>
            </a:r>
          </a:p>
        </p:txBody>
      </p:sp>
    </p:spTree>
    <p:extLst>
      <p:ext uri="{BB962C8B-B14F-4D97-AF65-F5344CB8AC3E}">
        <p14:creationId xmlns:p14="http://schemas.microsoft.com/office/powerpoint/2010/main" val="29197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FCBEC1-C2EF-4A01-9859-D289A1A2726F}"/>
              </a:ext>
            </a:extLst>
          </p:cNvPr>
          <p:cNvPicPr>
            <a:picLocks noChangeAspect="1"/>
          </p:cNvPicPr>
          <p:nvPr/>
        </p:nvPicPr>
        <p:blipFill>
          <a:blip r:embed="rId2"/>
          <a:stretch>
            <a:fillRect/>
          </a:stretch>
        </p:blipFill>
        <p:spPr>
          <a:xfrm>
            <a:off x="1809750" y="239151"/>
            <a:ext cx="8572500" cy="6379698"/>
          </a:xfrm>
          <a:prstGeom prst="rect">
            <a:avLst/>
          </a:prstGeom>
        </p:spPr>
      </p:pic>
    </p:spTree>
    <p:extLst>
      <p:ext uri="{BB962C8B-B14F-4D97-AF65-F5344CB8AC3E}">
        <p14:creationId xmlns:p14="http://schemas.microsoft.com/office/powerpoint/2010/main" val="773502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252</Words>
  <Application>Microsoft Office PowerPoint</Application>
  <PresentationFormat>Widescreen</PresentationFormat>
  <Paragraphs>14</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gana.plsk@hotmail.com</dc:creator>
  <cp:lastModifiedBy>gana.plsk@hotmail.com</cp:lastModifiedBy>
  <cp:revision>4</cp:revision>
  <dcterms:created xsi:type="dcterms:W3CDTF">2022-03-24T04:53:46Z</dcterms:created>
  <dcterms:modified xsi:type="dcterms:W3CDTF">2022-03-29T09:25:11Z</dcterms:modified>
</cp:coreProperties>
</file>